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3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9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8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7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6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3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3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8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4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2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4F47D-0BE4-4686-9C3F-D34ACE834FC2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CFFEE-C3CF-4FB9-9B14-6FB96060D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0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       </a:t>
            </a:r>
            <a:r>
              <a:rPr lang="en-US" sz="1600" dirty="0" smtClean="0"/>
              <a:t>phone-number</a:t>
            </a:r>
            <a:r>
              <a:rPr lang="en-US" dirty="0" smtClean="0"/>
              <a:t>  messenger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Chittagong-Town,Bandarban,Sajek,Rangamati,Coxebazar-beach,Saintmartin Iceland, Mosque City of </a:t>
            </a:r>
            <a:r>
              <a:rPr lang="en-US" dirty="0" err="1" smtClean="0"/>
              <a:t>Bagherhat,Sundarbans,Jafhlong,Ratargulswamp</a:t>
            </a:r>
            <a:r>
              <a:rPr lang="en-US" dirty="0" smtClean="0"/>
              <a:t> </a:t>
            </a:r>
            <a:r>
              <a:rPr lang="en-US" dirty="0" err="1" smtClean="0"/>
              <a:t>forest,Sreemangal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err="1" smtClean="0"/>
              <a:t>Kuakata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56848" y="2060812"/>
            <a:ext cx="6769289" cy="655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Destination.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084394" y="2715904"/>
            <a:ext cx="750627" cy="69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57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Search Box: NEW offer.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15600" cy="48071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There will be some adds. Like poster about some </a:t>
            </a:r>
            <a:r>
              <a:rPr lang="en-US" dirty="0" err="1" smtClean="0"/>
              <a:t>places,it</a:t>
            </a:r>
            <a:r>
              <a:rPr lang="en-US" dirty="0" smtClean="0"/>
              <a:t> will be </a:t>
            </a:r>
            <a:r>
              <a:rPr lang="en-US" dirty="0" err="1" smtClean="0"/>
              <a:t>slideshare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32" y="2975259"/>
            <a:ext cx="7929349" cy="33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7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Trending Bangladesh Destination.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Example:</a:t>
            </a:r>
          </a:p>
          <a:p>
            <a:pPr marL="0" indent="0">
              <a:buNone/>
            </a:pPr>
            <a:r>
              <a:rPr lang="en-US" dirty="0" err="1" smtClean="0"/>
              <a:t>Coxbazar</a:t>
            </a:r>
            <a:r>
              <a:rPr lang="en-US" dirty="0" smtClean="0"/>
              <a:t>.. {</a:t>
            </a:r>
            <a:r>
              <a:rPr lang="en-US" dirty="0" err="1" smtClean="0"/>
              <a:t>img</a:t>
            </a:r>
            <a:r>
              <a:rPr lang="en-US" dirty="0" smtClean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Saintmartins</a:t>
            </a:r>
            <a:r>
              <a:rPr lang="en-US" dirty="0" smtClean="0"/>
              <a:t> {</a:t>
            </a:r>
            <a:r>
              <a:rPr lang="en-US" dirty="0" err="1" smtClean="0"/>
              <a:t>img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340892" y="3073246"/>
            <a:ext cx="1596788" cy="464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offer.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919415" y="2634018"/>
            <a:ext cx="1719618" cy="671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offer.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24" y="3073246"/>
            <a:ext cx="6346209" cy="35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</a:t>
            </a:r>
            <a:r>
              <a:rPr lang="en-US" dirty="0" err="1" smtClean="0"/>
              <a:t>Populer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Tanchi</a:t>
            </a:r>
            <a:r>
              <a:rPr lang="en-US" dirty="0" smtClean="0"/>
              <a:t>{</a:t>
            </a:r>
            <a:r>
              <a:rPr lang="en-US" dirty="0" err="1" smtClean="0"/>
              <a:t>img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Sreemangal</a:t>
            </a:r>
            <a:r>
              <a:rPr lang="en-US" dirty="0" smtClean="0"/>
              <a:t>{</a:t>
            </a:r>
            <a:r>
              <a:rPr lang="en-US" dirty="0" err="1" smtClean="0"/>
              <a:t>img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46913" y="2620370"/>
            <a:ext cx="1624084" cy="436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Package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369791" y="2620370"/>
            <a:ext cx="1678675" cy="436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Package.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96" y="3530328"/>
            <a:ext cx="8188657" cy="280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Package\Picnic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5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Fantasy.{</a:t>
            </a:r>
            <a:r>
              <a:rPr lang="en-US" dirty="0" err="1" smtClean="0"/>
              <a:t>img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Sonargaon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214651" y="2838734"/>
            <a:ext cx="1937982" cy="736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Offer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01301" y="2838734"/>
            <a:ext cx="1596789" cy="627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offer.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3898417"/>
            <a:ext cx="83038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Couple Package/Honeymoon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23833" y="5268036"/>
            <a:ext cx="2811439" cy="696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Gazipur</a:t>
            </a:r>
            <a:r>
              <a:rPr lang="en-US" dirty="0" smtClean="0"/>
              <a:t> Resort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05433" y="5268036"/>
            <a:ext cx="2636580" cy="696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Romantic Places.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5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Nebula.com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504" y="1638879"/>
            <a:ext cx="9225887" cy="4473429"/>
          </a:xfrm>
        </p:spPr>
      </p:pic>
      <p:sp>
        <p:nvSpPr>
          <p:cNvPr id="9" name="Flowchart: Sequential Access Storage 8"/>
          <p:cNvSpPr/>
          <p:nvPr/>
        </p:nvSpPr>
        <p:spPr>
          <a:xfrm>
            <a:off x="1692322" y="1599380"/>
            <a:ext cx="1501254" cy="1624083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Trusted Advisor</a:t>
            </a:r>
            <a:endParaRPr lang="en-US" dirty="0"/>
          </a:p>
        </p:txBody>
      </p:sp>
      <p:sp>
        <p:nvSpPr>
          <p:cNvPr id="10" name="Flowchart: Sequential Access Storage 9"/>
          <p:cNvSpPr/>
          <p:nvPr/>
        </p:nvSpPr>
        <p:spPr>
          <a:xfrm>
            <a:off x="1665028" y="3848665"/>
            <a:ext cx="1146412" cy="1487606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</a:t>
            </a:r>
            <a:endParaRPr lang="en-US" dirty="0"/>
          </a:p>
        </p:txBody>
      </p:sp>
      <p:sp>
        <p:nvSpPr>
          <p:cNvPr id="11" name="Flowchart: Sequential Access Storage 10"/>
          <p:cNvSpPr/>
          <p:nvPr/>
        </p:nvSpPr>
        <p:spPr>
          <a:xfrm>
            <a:off x="7888407" y="1282070"/>
            <a:ext cx="1091821" cy="1487606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Memorabl</a:t>
            </a:r>
            <a:endParaRPr lang="en-US" dirty="0" smtClean="0"/>
          </a:p>
          <a:p>
            <a:pPr algn="ctr"/>
            <a:r>
              <a:rPr lang="en-US" dirty="0" smtClean="0"/>
              <a:t>Experiences</a:t>
            </a:r>
            <a:endParaRPr lang="en-US" dirty="0"/>
          </a:p>
        </p:txBody>
      </p:sp>
      <p:sp>
        <p:nvSpPr>
          <p:cNvPr id="12" name="Flowchart: Sequential Access Storage 11"/>
          <p:cNvSpPr/>
          <p:nvPr/>
        </p:nvSpPr>
        <p:spPr>
          <a:xfrm>
            <a:off x="7301553" y="5063399"/>
            <a:ext cx="1132764" cy="1405718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Ease</a:t>
            </a:r>
            <a:endParaRPr lang="en-US" dirty="0"/>
          </a:p>
        </p:txBody>
      </p:sp>
      <p:sp>
        <p:nvSpPr>
          <p:cNvPr id="13" name="Flowchart: Sequential Access Storage 12"/>
          <p:cNvSpPr/>
          <p:nvPr/>
        </p:nvSpPr>
        <p:spPr>
          <a:xfrm>
            <a:off x="10044184" y="3048054"/>
            <a:ext cx="1146412" cy="1337481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Recognize &amp;Connect.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our Client Says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will be some text uploaded and  it must be </a:t>
            </a:r>
            <a:r>
              <a:rPr lang="en-US" dirty="0" err="1" smtClean="0"/>
              <a:t>slideshare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30134" cy="46024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Like this photo. Company Details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93" y="2606722"/>
            <a:ext cx="8215952" cy="40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5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128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Logo       phone-number  messenger </vt:lpstr>
      <vt:lpstr>After Search Box: NEW offer.</vt:lpstr>
      <vt:lpstr>Trending Bangladesh Destination.</vt:lpstr>
      <vt:lpstr>Most Populer Package</vt:lpstr>
      <vt:lpstr>Student Package\Picnic</vt:lpstr>
      <vt:lpstr>Why Nebula.com</vt:lpstr>
      <vt:lpstr>What our Client Says .</vt:lpstr>
      <vt:lpstr>Footer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      phone-number  messenger </dc:title>
  <dc:creator>User</dc:creator>
  <cp:lastModifiedBy>User</cp:lastModifiedBy>
  <cp:revision>10</cp:revision>
  <dcterms:created xsi:type="dcterms:W3CDTF">2021-05-24T05:54:21Z</dcterms:created>
  <dcterms:modified xsi:type="dcterms:W3CDTF">2021-05-24T09:00:01Z</dcterms:modified>
</cp:coreProperties>
</file>